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308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309" r:id="rId10"/>
    <p:sldId id="310" r:id="rId11"/>
    <p:sldId id="312" r:id="rId12"/>
    <p:sldId id="313" r:id="rId13"/>
    <p:sldId id="263" r:id="rId14"/>
    <p:sldId id="311" r:id="rId15"/>
    <p:sldId id="304" r:id="rId16"/>
    <p:sldId id="314" r:id="rId17"/>
    <p:sldId id="315" r:id="rId18"/>
    <p:sldId id="316" r:id="rId19"/>
    <p:sldId id="317" r:id="rId20"/>
    <p:sldId id="31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95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38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40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3307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56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59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98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24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72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2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1626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849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8688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727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398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19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DEB39-3625-4DC5-80DF-18E1E9B82B17}" type="datetimeFigureOut">
              <a:rPr lang="es-ES" smtClean="0"/>
              <a:t>24/09/2025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E5A3903-AAB8-4533-92A6-297F51455E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31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xCxULCy2i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8ov2oNbkvo&amp;embeds_referring_euri=https%3A%2F%2Ffranciscomartintorres.wordpress.com%2F&amp;source_ve_path=OTY3MTQ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3000"/>
                    </a14:imgEffect>
                  </a14:imgLayer>
                </a14:imgProps>
              </a:ext>
            </a:extLst>
          </a:blip>
          <a:srcRect/>
          <a:stretch>
            <a:fillRect l="-47000" r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dirty="0"/>
              <a:t>Época arcaica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Primeros juegos olímpicos – guerras médicas </a:t>
            </a:r>
          </a:p>
          <a:p>
            <a:r>
              <a:rPr lang="es-ES" sz="3600" dirty="0"/>
              <a:t>Polis</a:t>
            </a:r>
          </a:p>
          <a:p>
            <a:r>
              <a:rPr lang="es-ES" sz="3600" dirty="0"/>
              <a:t>Escritura</a:t>
            </a:r>
          </a:p>
          <a:p>
            <a:r>
              <a:rPr lang="es-ES" sz="3600" dirty="0"/>
              <a:t>Homero</a:t>
            </a:r>
          </a:p>
        </p:txBody>
      </p:sp>
    </p:spTree>
    <p:extLst>
      <p:ext uri="{BB962C8B-B14F-4D97-AF65-F5344CB8AC3E}">
        <p14:creationId xmlns:p14="http://schemas.microsoft.com/office/powerpoint/2010/main" val="273291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470025"/>
          </a:xfrm>
        </p:spPr>
        <p:txBody>
          <a:bodyPr/>
          <a:lstStyle/>
          <a:p>
            <a:r>
              <a:rPr lang="es-ES" dirty="0"/>
              <a:t>Siglo de Pericles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23928" y="1988840"/>
            <a:ext cx="4896544" cy="4464496"/>
          </a:xfrm>
        </p:spPr>
        <p:txBody>
          <a:bodyPr>
            <a:no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495 – 429 </a:t>
            </a:r>
            <a:r>
              <a:rPr lang="es-ES" sz="2400" dirty="0" err="1">
                <a:solidFill>
                  <a:schemeClr val="bg1"/>
                </a:solidFill>
              </a:rPr>
              <a:t>ac</a:t>
            </a:r>
            <a:endParaRPr lang="es-ES" sz="2400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- Destacado político ateniense</a:t>
            </a:r>
          </a:p>
          <a:p>
            <a:pPr marL="285750" indent="-285750">
              <a:buFontTx/>
              <a:buChar char="-"/>
            </a:pPr>
            <a:r>
              <a:rPr lang="es-ES" sz="2400" dirty="0">
                <a:solidFill>
                  <a:schemeClr val="bg1"/>
                </a:solidFill>
              </a:rPr>
              <a:t>Elegido 15 veces consecutivas jefe de gobierno</a:t>
            </a:r>
          </a:p>
          <a:p>
            <a:pPr marL="285750" indent="-285750">
              <a:buFontTx/>
              <a:buChar char="-"/>
            </a:pPr>
            <a:r>
              <a:rPr lang="es-ES" sz="2400" dirty="0">
                <a:solidFill>
                  <a:schemeClr val="bg1"/>
                </a:solidFill>
              </a:rPr>
              <a:t>Apogeo cultural: Historiadores (Herodoto, Jenofonte) Escultores (Fidias), Literatos (Sófocles, Eurípides) Filósofos (Sócrates, Sofistas)</a:t>
            </a:r>
          </a:p>
          <a:p>
            <a:pPr marL="285750" indent="-285750">
              <a:buFontTx/>
              <a:buChar char="-"/>
            </a:pPr>
            <a:r>
              <a:rPr lang="es-ES" sz="2400" dirty="0">
                <a:solidFill>
                  <a:schemeClr val="bg1"/>
                </a:solidFill>
              </a:rPr>
              <a:t>430ac. Peste</a:t>
            </a:r>
            <a:r>
              <a:rPr lang="es-ES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76" y="2276872"/>
            <a:ext cx="2413248" cy="365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2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Guerras médicas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490 Maratón. Rey medo-persa Darío envía ejército a conquistar la </a:t>
            </a:r>
            <a:r>
              <a:rPr lang="es-ES" dirty="0" err="1"/>
              <a:t>Hélade</a:t>
            </a:r>
            <a:r>
              <a:rPr lang="es-ES" dirty="0"/>
              <a:t>. Derrotado por atenienses</a:t>
            </a:r>
          </a:p>
          <a:p>
            <a:r>
              <a:rPr lang="es-ES" dirty="0" err="1"/>
              <a:t>Jerjes</a:t>
            </a:r>
            <a:r>
              <a:rPr lang="es-ES" dirty="0"/>
              <a:t>: Envía ejército aún más numeroso. </a:t>
            </a:r>
            <a:r>
              <a:rPr lang="es-ES" dirty="0" err="1"/>
              <a:t>Termópilas</a:t>
            </a:r>
            <a:r>
              <a:rPr lang="es-ES" dirty="0"/>
              <a:t>, incendio Atenas</a:t>
            </a:r>
          </a:p>
          <a:p>
            <a:r>
              <a:rPr lang="es-ES" dirty="0"/>
              <a:t>479 Batallas de </a:t>
            </a:r>
            <a:r>
              <a:rPr lang="es-ES" dirty="0" err="1"/>
              <a:t>Salamina</a:t>
            </a:r>
            <a:r>
              <a:rPr lang="es-ES" dirty="0"/>
              <a:t> y Platea. Victoria griega</a:t>
            </a:r>
          </a:p>
          <a:p>
            <a:r>
              <a:rPr lang="es-ES" dirty="0"/>
              <a:t>449 Paz de </a:t>
            </a:r>
            <a:r>
              <a:rPr lang="es-ES" dirty="0" err="1"/>
              <a:t>Calias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283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¡¡¡Esto es </a:t>
            </a:r>
            <a:r>
              <a:rPr lang="es-ES" dirty="0" err="1"/>
              <a:t>Espartaaaaa</a:t>
            </a:r>
            <a:r>
              <a:rPr lang="es-ES" dirty="0"/>
              <a:t>!!!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0" y="2308225"/>
            <a:ext cx="4572000" cy="3429000"/>
          </a:xfrm>
        </p:spPr>
      </p:pic>
    </p:spTree>
    <p:extLst>
      <p:ext uri="{BB962C8B-B14F-4D97-AF65-F5344CB8AC3E}">
        <p14:creationId xmlns:p14="http://schemas.microsoft.com/office/powerpoint/2010/main" val="115234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Guerras del Peloponeso 432-404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Liga de Delos: Alianza marítima liderada por Atenas. Pretendían impulsar el sistema democrático y controlar el mar Egeo frente a posibles incursiones persas</a:t>
            </a:r>
          </a:p>
          <a:p>
            <a:r>
              <a:rPr lang="es-ES" dirty="0"/>
              <a:t>Liga del Peloponeso: Alianza militar-terrestre. Liderada por Esparta.</a:t>
            </a:r>
          </a:p>
          <a:p>
            <a:pPr lvl="1"/>
            <a:r>
              <a:rPr lang="es-ES" dirty="0"/>
              <a:t>Apoyada por celosos contrincantes de Atenas (Corinto, </a:t>
            </a:r>
            <a:r>
              <a:rPr lang="es-ES" dirty="0" err="1"/>
              <a:t>Megara</a:t>
            </a:r>
            <a:r>
              <a:rPr lang="es-ES" dirty="0"/>
              <a:t>)</a:t>
            </a:r>
          </a:p>
          <a:p>
            <a:pPr lvl="1"/>
            <a:r>
              <a:rPr lang="es-ES" dirty="0"/>
              <a:t>Reacción frente al dominio ateniense</a:t>
            </a:r>
          </a:p>
        </p:txBody>
      </p:sp>
    </p:spTree>
    <p:extLst>
      <p:ext uri="{BB962C8B-B14F-4D97-AF65-F5344CB8AC3E}">
        <p14:creationId xmlns:p14="http://schemas.microsoft.com/office/powerpoint/2010/main" val="115700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Guerras del Peloponeso (2)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Abril 404. Victoria espartana. Corinto y Tebas proponen la destrucción total de Atenas, pero Esparta se opone.</a:t>
            </a:r>
          </a:p>
          <a:p>
            <a:r>
              <a:rPr lang="es-ES" dirty="0"/>
              <a:t>Esparta impone un gobierno </a:t>
            </a:r>
            <a:r>
              <a:rPr lang="es-ES" dirty="0" err="1"/>
              <a:t>pseudodemocrático</a:t>
            </a:r>
            <a:r>
              <a:rPr lang="es-ES" dirty="0"/>
              <a:t>: los treinta tiranos.</a:t>
            </a:r>
          </a:p>
          <a:p>
            <a:r>
              <a:rPr lang="es-ES" dirty="0"/>
              <a:t>Sólo dura un año.</a:t>
            </a:r>
          </a:p>
          <a:p>
            <a:r>
              <a:rPr lang="es-ES" dirty="0"/>
              <a:t>Comienza el declive político y económico ateniense, que culminará con Alejandro Magno</a:t>
            </a:r>
          </a:p>
          <a:p>
            <a:r>
              <a:rPr lang="es-ES" dirty="0"/>
              <a:t>Atenas continuará sin embargo siendo el centro cultural gracias fundamentalmente a Platón (Academia) y Aristóteles (Liceo)</a:t>
            </a:r>
          </a:p>
        </p:txBody>
      </p:sp>
    </p:spTree>
    <p:extLst>
      <p:ext uri="{BB962C8B-B14F-4D97-AF65-F5344CB8AC3E}">
        <p14:creationId xmlns:p14="http://schemas.microsoft.com/office/powerpoint/2010/main" val="326989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GIRO ANTROPOLÓGICO</a:t>
            </a:r>
            <a:br>
              <a:rPr lang="es-ES" dirty="0"/>
            </a:br>
            <a:r>
              <a:rPr lang="es-ES" dirty="0"/>
              <a:t>(1) Características siglo Pericles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925144"/>
          </a:xfrm>
        </p:spPr>
        <p:txBody>
          <a:bodyPr>
            <a:normAutofit/>
          </a:bodyPr>
          <a:lstStyle/>
          <a:p>
            <a:r>
              <a:rPr lang="es-ES" dirty="0"/>
              <a:t>Consolidación Democracia. Importancia Ágora</a:t>
            </a:r>
          </a:p>
          <a:p>
            <a:r>
              <a:rPr lang="es-ES" dirty="0"/>
              <a:t>Enseñanza. Los sofistas «democratizan el saber»</a:t>
            </a:r>
          </a:p>
          <a:p>
            <a:r>
              <a:rPr lang="es-ES" dirty="0"/>
              <a:t>Retórica y dialéctica</a:t>
            </a:r>
          </a:p>
          <a:p>
            <a:r>
              <a:rPr lang="es-ES" dirty="0"/>
              <a:t>GIRO ANTROPOLÓGICO: los filósofos se olvidan de las preguntas cosmológicas y responden a cuestiones centradas en el ser humano:</a:t>
            </a:r>
          </a:p>
          <a:p>
            <a:pPr lvl="1"/>
            <a:r>
              <a:rPr lang="es-ES" dirty="0"/>
              <a:t>Cómo debemos comportarnos</a:t>
            </a:r>
          </a:p>
          <a:p>
            <a:pPr lvl="1"/>
            <a:r>
              <a:rPr lang="es-ES" dirty="0"/>
              <a:t>Qué leyes son justas</a:t>
            </a:r>
          </a:p>
          <a:p>
            <a:pPr lvl="1"/>
            <a:endParaRPr lang="es-ES" dirty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86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GIRO </a:t>
            </a:r>
            <a:r>
              <a:rPr lang="es-ES" dirty="0" err="1"/>
              <a:t>ANTROPOlOGICO</a:t>
            </a:r>
            <a:br>
              <a:rPr lang="es-ES" dirty="0"/>
            </a:br>
            <a:r>
              <a:rPr lang="es-ES" dirty="0"/>
              <a:t>(2) Sofistas principales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Protágoras: «El hombre es la</a:t>
            </a:r>
          </a:p>
          <a:p>
            <a:pPr marL="0" indent="0">
              <a:buNone/>
            </a:pPr>
            <a:r>
              <a:rPr lang="es-ES" dirty="0"/>
              <a:t> medida de todas las cosas»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 err="1"/>
              <a:t>Gorgias</a:t>
            </a:r>
            <a:r>
              <a:rPr lang="es-ES" dirty="0"/>
              <a:t>: «Nada existe. Si existiera </a:t>
            </a:r>
          </a:p>
          <a:p>
            <a:pPr marL="0" indent="0">
              <a:buNone/>
            </a:pPr>
            <a:r>
              <a:rPr lang="es-ES" dirty="0"/>
              <a:t>no se podría conocer. </a:t>
            </a:r>
          </a:p>
          <a:p>
            <a:pPr marL="0" indent="0">
              <a:buNone/>
            </a:pPr>
            <a:r>
              <a:rPr lang="es-ES" dirty="0"/>
              <a:t>Si se pudiera conocer no se podría</a:t>
            </a:r>
          </a:p>
          <a:p>
            <a:pPr marL="0" indent="0">
              <a:buNone/>
            </a:pPr>
            <a:r>
              <a:rPr lang="es-ES" dirty="0"/>
              <a:t> comunicar»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963" y="908720"/>
            <a:ext cx="2221137" cy="252028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58" y="3717033"/>
            <a:ext cx="210234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4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B0536-5C41-CD40-86BA-30CE6DE1E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SÓCRATES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8DBC36-6D6B-2684-CAFD-0E5A6E90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2560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B0536-5C41-CD40-86BA-30CE6DE1E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SÓCRATES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8CAD586-51DB-BEA0-CA57-EE93AA5A9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1840" y="1450548"/>
            <a:ext cx="3528392" cy="525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9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FE1F0D-BC83-6246-4851-859ABCF1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SÓCRATES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4CB34-6741-EEEC-FBEA-4AC971FC1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https://www.youtube.com/watch?v=bxCxULCy2i8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532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FE1F0D-BC83-6246-4851-859ABCF1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SÓCRATES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79B42DE-9671-7DC7-37FB-5E82F263A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1881135"/>
            <a:ext cx="3165698" cy="415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60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GIRO ANTROPOLÓGICO </a:t>
            </a:r>
            <a:br>
              <a:rPr lang="es-ES" dirty="0"/>
            </a:br>
            <a:r>
              <a:rPr lang="es-ES" dirty="0"/>
              <a:t>(3) Sofistas Vs Sócrates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433721"/>
              </p:ext>
            </p:extLst>
          </p:nvPr>
        </p:nvGraphicFramePr>
        <p:xfrm>
          <a:off x="1943100" y="2133600"/>
          <a:ext cx="6591300" cy="4422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SOFISTAS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SÓCRATES</a:t>
                      </a:r>
                    </a:p>
                    <a:p>
                      <a:endParaRPr lang="es-ES" dirty="0"/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Cobran por enseñar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Enseñaba gratuitamente</a:t>
                      </a:r>
                    </a:p>
                    <a:p>
                      <a:endParaRPr lang="es-ES" dirty="0"/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Monólogos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Diálogos</a:t>
                      </a:r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Reacción afectiva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Rigor racional</a:t>
                      </a:r>
                    </a:p>
                    <a:p>
                      <a:endParaRPr lang="es-ES" dirty="0"/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Escépticos y relativistas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Verdad universal</a:t>
                      </a:r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Triunfar en política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Virtud. Honradez</a:t>
                      </a:r>
                    </a:p>
                    <a:p>
                      <a:endParaRPr lang="es-ES" dirty="0"/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1010">
                <a:tc>
                  <a:txBody>
                    <a:bodyPr/>
                    <a:lstStyle/>
                    <a:p>
                      <a:r>
                        <a:rPr lang="es-ES" dirty="0"/>
                        <a:t>Erística, retórica. (arte de tener razón)</a:t>
                      </a:r>
                    </a:p>
                  </a:txBody>
                  <a:tcPr marL="73237" marR="73237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«Sólo sé</a:t>
                      </a:r>
                      <a:r>
                        <a:rPr lang="es-ES" baseline="0" dirty="0"/>
                        <a:t> que no se nada»</a:t>
                      </a:r>
                      <a:endParaRPr lang="es-ES" dirty="0"/>
                    </a:p>
                  </a:txBody>
                  <a:tcPr marL="73237" marR="7323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554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82710-7E86-2902-D399-05DF0D26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C10048-BE5A-4876-DAA1-D12D2FADC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1F0E64-411C-BFA5-D3E4-F72FAE933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52" y="806696"/>
            <a:ext cx="4025896" cy="53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7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6600" dirty="0"/>
              <a:t>Sócrates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Sólo sé que no sé nada</a:t>
            </a:r>
          </a:p>
          <a:p>
            <a:r>
              <a:rPr lang="es-ES" sz="4000" dirty="0"/>
              <a:t>Ironía</a:t>
            </a:r>
          </a:p>
          <a:p>
            <a:r>
              <a:rPr lang="es-ES" sz="4000" dirty="0"/>
              <a:t>Mayéutica</a:t>
            </a:r>
          </a:p>
          <a:p>
            <a:r>
              <a:rPr lang="es-ES" sz="4000" dirty="0"/>
              <a:t>Intelectualismo moral</a:t>
            </a:r>
          </a:p>
        </p:txBody>
      </p:sp>
    </p:spTree>
    <p:extLst>
      <p:ext uri="{BB962C8B-B14F-4D97-AF65-F5344CB8AC3E}">
        <p14:creationId xmlns:p14="http://schemas.microsoft.com/office/powerpoint/2010/main" val="995549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92E9A6-D5FE-5CB8-4081-422CAC79CD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21" y="260648"/>
            <a:ext cx="9434241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488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E9FF6B-4AC8-1F6C-70BD-5E3101843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hlinkClick r:id="rId2"/>
              </a:rPr>
              <a:t>https://www.youtube.com/watch?v=i8ov2oNbkvo&amp;embeds_referring_euri=https%3A%2F%2Ffranciscomartintorres.wordpress.com%2F&amp;source_ve_path=OTY3MTQ</a:t>
            </a:r>
            <a:endParaRPr lang="es-ES" dirty="0"/>
          </a:p>
          <a:p>
            <a:endParaRPr lang="es-ES" dirty="0"/>
          </a:p>
          <a:p>
            <a:r>
              <a:rPr lang="es-ES" dirty="0"/>
              <a:t>(Monty </a:t>
            </a:r>
            <a:r>
              <a:rPr lang="es-ES" dirty="0" err="1"/>
              <a:t>Pithon</a:t>
            </a:r>
            <a:r>
              <a:rPr lang="es-E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4693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54990-99F9-66CC-5724-5120739D0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ASPASIA Y LA MUJER EN GRECIA</a:t>
            </a:r>
          </a:p>
        </p:txBody>
      </p:sp>
      <p:pic>
        <p:nvPicPr>
          <p:cNvPr id="1034" name="Picture 10" descr="El enigma de Aspasia, la mujer más célebre de la edad de oro ...">
            <a:extLst>
              <a:ext uri="{FF2B5EF4-FFF2-40B4-BE49-F238E27FC236}">
                <a16:creationId xmlns:a16="http://schemas.microsoft.com/office/drawing/2014/main" id="{D8CD33FB-FD1D-52E5-3B23-A6BE1E4593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168922"/>
            <a:ext cx="6591300" cy="370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108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EF611-62D1-5D62-FDCF-B03AA9E7E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ASPASIA Y LA MUJER EN GRECIA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5A259C-2A6D-7EED-7FAA-5CD12B0FA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7" y="2133600"/>
            <a:ext cx="7778824" cy="4175720"/>
          </a:xfrm>
        </p:spPr>
        <p:txBody>
          <a:bodyPr>
            <a:normAutofit/>
          </a:bodyPr>
          <a:lstStyle/>
          <a:p>
            <a:r>
              <a:rPr lang="es-ES" sz="3200" dirty="0"/>
              <a:t>Ciudadanía: hombres (varones) libres</a:t>
            </a:r>
          </a:p>
          <a:p>
            <a:r>
              <a:rPr lang="es-ES" sz="3200" dirty="0"/>
              <a:t>Papel de la mujer:</a:t>
            </a:r>
          </a:p>
          <a:p>
            <a:pPr lvl="1"/>
            <a:r>
              <a:rPr lang="es-ES" sz="2800" dirty="0"/>
              <a:t>Crianza</a:t>
            </a:r>
          </a:p>
          <a:p>
            <a:pPr lvl="1"/>
            <a:r>
              <a:rPr lang="es-ES" sz="2800" dirty="0"/>
              <a:t>Casarse con un hombre mayor (Paternalismo)</a:t>
            </a:r>
          </a:p>
          <a:p>
            <a:pPr lvl="2"/>
            <a:r>
              <a:rPr lang="es-ES" sz="2400" dirty="0"/>
              <a:t>13/14 años. </a:t>
            </a:r>
            <a:r>
              <a:rPr lang="es-ES" sz="2400" dirty="0" err="1"/>
              <a:t>Philia</a:t>
            </a:r>
            <a:r>
              <a:rPr lang="es-ES" sz="2400" dirty="0"/>
              <a:t>/Eros</a:t>
            </a:r>
          </a:p>
          <a:p>
            <a:endParaRPr lang="es-ES" sz="2400" dirty="0"/>
          </a:p>
          <a:p>
            <a:pPr marL="457200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6046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EAEC0-B5CC-3C8A-D332-1166351D9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6D688-D7FE-EB54-2ABC-814A3806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ASPASIA Y LA MUJER EN GRECIA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B72E02-901E-3DF4-F6CA-55502D459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7" y="2133600"/>
            <a:ext cx="7778824" cy="4175720"/>
          </a:xfrm>
        </p:spPr>
        <p:txBody>
          <a:bodyPr>
            <a:normAutofit/>
          </a:bodyPr>
          <a:lstStyle/>
          <a:p>
            <a:r>
              <a:rPr lang="es-ES" sz="2400" b="1" dirty="0"/>
              <a:t>ASPASIA</a:t>
            </a:r>
          </a:p>
          <a:p>
            <a:pPr lvl="1"/>
            <a:r>
              <a:rPr lang="es-ES" sz="2100" dirty="0"/>
              <a:t>450 – se instala en Atenas</a:t>
            </a:r>
          </a:p>
          <a:p>
            <a:pPr lvl="1"/>
            <a:r>
              <a:rPr lang="es-ES" sz="2100" dirty="0"/>
              <a:t>Amante y luego esposa de Pericles</a:t>
            </a:r>
          </a:p>
          <a:p>
            <a:pPr lvl="1"/>
            <a:r>
              <a:rPr lang="es-ES" sz="2100" dirty="0"/>
              <a:t>Acusada de provocar guerra </a:t>
            </a:r>
            <a:r>
              <a:rPr lang="es-ES" sz="2100"/>
              <a:t>contra Samos</a:t>
            </a:r>
            <a:endParaRPr lang="es-ES" sz="2100" dirty="0"/>
          </a:p>
          <a:p>
            <a:pPr lvl="1"/>
            <a:r>
              <a:rPr lang="es-ES" sz="2100" dirty="0"/>
              <a:t>Hetaira (Frente a </a:t>
            </a:r>
            <a:r>
              <a:rPr lang="es-ES" sz="2100" dirty="0" err="1"/>
              <a:t>Porne</a:t>
            </a:r>
            <a:r>
              <a:rPr lang="es-ES" sz="2100" dirty="0"/>
              <a:t>)</a:t>
            </a:r>
          </a:p>
          <a:p>
            <a:pPr lvl="1"/>
            <a:r>
              <a:rPr lang="es-ES" sz="2100" dirty="0"/>
              <a:t>Maestra de oratoria (</a:t>
            </a:r>
            <a:r>
              <a:rPr lang="es-ES" sz="2100" dirty="0" err="1"/>
              <a:t>Menéxeno</a:t>
            </a:r>
            <a:r>
              <a:rPr lang="es-ES" sz="2100" dirty="0"/>
              <a:t>) ¿Sofista?</a:t>
            </a:r>
          </a:p>
          <a:p>
            <a:pPr lvl="1"/>
            <a:r>
              <a:rPr lang="es-ES" sz="2100" dirty="0"/>
              <a:t>Maestra de Sócrates</a:t>
            </a:r>
          </a:p>
          <a:p>
            <a:endParaRPr lang="es-ES" sz="2400" dirty="0"/>
          </a:p>
          <a:p>
            <a:pPr marL="457200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007420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1221</TotalTime>
  <Words>542</Words>
  <Application>Microsoft Office PowerPoint</Application>
  <PresentationFormat>Presentación en pantalla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Espiral</vt:lpstr>
      <vt:lpstr>Época arcaica</vt:lpstr>
      <vt:lpstr>Siglo de Pericles</vt:lpstr>
      <vt:lpstr>Guerras médicas</vt:lpstr>
      <vt:lpstr>¡¡¡Esto es Espartaaaaa!!!</vt:lpstr>
      <vt:lpstr>Guerras del Peloponeso 432-404</vt:lpstr>
      <vt:lpstr>Guerras del Peloponeso (2)</vt:lpstr>
      <vt:lpstr>GIRO ANTROPOLÓGICO (1) Características siglo Pericles</vt:lpstr>
      <vt:lpstr>GIRO ANTROPOlOGICO (2) Sofistas principales</vt:lpstr>
      <vt:lpstr>SÓCRATES</vt:lpstr>
      <vt:lpstr>SÓCRATES</vt:lpstr>
      <vt:lpstr>SÓCRATES</vt:lpstr>
      <vt:lpstr>SÓCRATES</vt:lpstr>
      <vt:lpstr>GIRO ANTROPOLÓGICO  (3) Sofistas Vs Sócrates</vt:lpstr>
      <vt:lpstr>Presentación de PowerPoint</vt:lpstr>
      <vt:lpstr>Sócrates</vt:lpstr>
      <vt:lpstr>Presentación de PowerPoint</vt:lpstr>
      <vt:lpstr>Presentación de PowerPoint</vt:lpstr>
      <vt:lpstr>ASPASIA Y LA MUJER EN GRECIA</vt:lpstr>
      <vt:lpstr>ASPASIA Y LA MUJER EN GRECIA</vt:lpstr>
      <vt:lpstr>ASPASIA Y LA MUJER EN GRECIA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Siglo de Pericles</dc:title>
  <dc:creator>LENOVO</dc:creator>
  <cp:lastModifiedBy>MIKEL URRESTI GONZALEZ</cp:lastModifiedBy>
  <cp:revision>44</cp:revision>
  <dcterms:created xsi:type="dcterms:W3CDTF">2015-11-13T11:06:08Z</dcterms:created>
  <dcterms:modified xsi:type="dcterms:W3CDTF">2025-09-24T05:21:01Z</dcterms:modified>
</cp:coreProperties>
</file>